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5DBCB"/>
    <a:srgbClr val="762000"/>
    <a:srgbClr val="802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AF078-BF98-4B7E-A859-C7B8497EB6FF}" v="2" dt="2025-01-28T00:25:17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19EAF078-BF98-4B7E-A859-C7B8497EB6FF}"/>
    <pc:docChg chg="custSel modSld">
      <pc:chgData name="Nicole Dobrohotoff" userId="2dc4cf58-dc7e-422a-950b-38460c74cb76" providerId="ADAL" clId="{19EAF078-BF98-4B7E-A859-C7B8497EB6FF}" dt="2025-01-28T00:25:42.930" v="305" actId="1076"/>
      <pc:docMkLst>
        <pc:docMk/>
      </pc:docMkLst>
      <pc:sldChg chg="addSp delSp modSp mod">
        <pc:chgData name="Nicole Dobrohotoff" userId="2dc4cf58-dc7e-422a-950b-38460c74cb76" providerId="ADAL" clId="{19EAF078-BF98-4B7E-A859-C7B8497EB6FF}" dt="2025-01-28T00:25:42.930" v="305" actId="1076"/>
        <pc:sldMkLst>
          <pc:docMk/>
          <pc:sldMk cId="805973466" sldId="256"/>
        </pc:sldMkLst>
        <pc:spChg chg="mod">
          <ac:chgData name="Nicole Dobrohotoff" userId="2dc4cf58-dc7e-422a-950b-38460c74cb76" providerId="ADAL" clId="{19EAF078-BF98-4B7E-A859-C7B8497EB6FF}" dt="2025-01-27T21:19:07.919" v="293" actId="1036"/>
          <ac:spMkLst>
            <pc:docMk/>
            <pc:sldMk cId="805973466" sldId="256"/>
            <ac:spMk id="2" creationId="{312FA5CC-B9CA-4D02-B916-509AE1C579D5}"/>
          </ac:spMkLst>
        </pc:spChg>
        <pc:spChg chg="mod">
          <ac:chgData name="Nicole Dobrohotoff" userId="2dc4cf58-dc7e-422a-950b-38460c74cb76" providerId="ADAL" clId="{19EAF078-BF98-4B7E-A859-C7B8497EB6FF}" dt="2025-01-27T21:19:00.895" v="271" actId="1036"/>
          <ac:spMkLst>
            <pc:docMk/>
            <pc:sldMk cId="805973466" sldId="256"/>
            <ac:spMk id="3" creationId="{869F25AF-2E60-9CA9-C4F0-CB6F4A93398F}"/>
          </ac:spMkLst>
        </pc:spChg>
        <pc:spChg chg="add del mod">
          <ac:chgData name="Nicole Dobrohotoff" userId="2dc4cf58-dc7e-422a-950b-38460c74cb76" providerId="ADAL" clId="{19EAF078-BF98-4B7E-A859-C7B8497EB6FF}" dt="2025-01-28T00:25:31.594" v="303" actId="478"/>
          <ac:spMkLst>
            <pc:docMk/>
            <pc:sldMk cId="805973466" sldId="256"/>
            <ac:spMk id="4" creationId="{0E84C180-24ED-439D-0252-85E9EA391B6A}"/>
          </ac:spMkLst>
        </pc:spChg>
        <pc:spChg chg="mod">
          <ac:chgData name="Nicole Dobrohotoff" userId="2dc4cf58-dc7e-422a-950b-38460c74cb76" providerId="ADAL" clId="{19EAF078-BF98-4B7E-A859-C7B8497EB6FF}" dt="2025-01-26T22:38:11.327" v="12" actId="1076"/>
          <ac:spMkLst>
            <pc:docMk/>
            <pc:sldMk cId="805973466" sldId="256"/>
            <ac:spMk id="8" creationId="{13ABCB80-D705-4989-B86F-6B089A28C2BD}"/>
          </ac:spMkLst>
        </pc:spChg>
        <pc:spChg chg="mod">
          <ac:chgData name="Nicole Dobrohotoff" userId="2dc4cf58-dc7e-422a-950b-38460c74cb76" providerId="ADAL" clId="{19EAF078-BF98-4B7E-A859-C7B8497EB6FF}" dt="2025-01-28T00:25:42.930" v="305" actId="1076"/>
          <ac:spMkLst>
            <pc:docMk/>
            <pc:sldMk cId="805973466" sldId="256"/>
            <ac:spMk id="15" creationId="{74C7D263-7F22-46E1-8A89-51A698CAA7FA}"/>
          </ac:spMkLst>
        </pc:spChg>
        <pc:picChg chg="del">
          <ac:chgData name="Nicole Dobrohotoff" userId="2dc4cf58-dc7e-422a-950b-38460c74cb76" providerId="ADAL" clId="{19EAF078-BF98-4B7E-A859-C7B8497EB6FF}" dt="2025-01-26T22:37:21.793" v="4" actId="478"/>
          <ac:picMkLst>
            <pc:docMk/>
            <pc:sldMk cId="805973466" sldId="256"/>
            <ac:picMk id="11" creationId="{D6ACE4E5-7AE0-469F-7892-F5E242B24720}"/>
          </ac:picMkLst>
        </pc:picChg>
        <pc:picChg chg="add mod">
          <ac:chgData name="Nicole Dobrohotoff" userId="2dc4cf58-dc7e-422a-950b-38460c74cb76" providerId="ADAL" clId="{19EAF078-BF98-4B7E-A859-C7B8497EB6FF}" dt="2025-01-27T21:18:30.166" v="202" actId="1076"/>
          <ac:picMkLst>
            <pc:docMk/>
            <pc:sldMk cId="805973466" sldId="256"/>
            <ac:picMk id="13" creationId="{E377DBAD-EE63-76F5-D575-CE4503A26B66}"/>
          </ac:picMkLst>
        </pc:picChg>
        <pc:picChg chg="del">
          <ac:chgData name="Nicole Dobrohotoff" userId="2dc4cf58-dc7e-422a-950b-38460c74cb76" providerId="ADAL" clId="{19EAF078-BF98-4B7E-A859-C7B8497EB6FF}" dt="2025-01-26T22:37:02.726" v="0" actId="478"/>
          <ac:picMkLst>
            <pc:docMk/>
            <pc:sldMk cId="805973466" sldId="256"/>
            <ac:picMk id="16" creationId="{F0CF4E19-91B4-AFB8-99F8-5ED47D928FCE}"/>
          </ac:picMkLst>
        </pc:picChg>
        <pc:picChg chg="add mod">
          <ac:chgData name="Nicole Dobrohotoff" userId="2dc4cf58-dc7e-422a-950b-38460c74cb76" providerId="ADAL" clId="{19EAF078-BF98-4B7E-A859-C7B8497EB6FF}" dt="2025-01-28T00:25:38.965" v="304" actId="1076"/>
          <ac:picMkLst>
            <pc:docMk/>
            <pc:sldMk cId="805973466" sldId="256"/>
            <ac:picMk id="17" creationId="{61365553-67FB-204D-C1EE-175E395674F9}"/>
          </ac:picMkLst>
        </pc:picChg>
        <pc:cxnChg chg="mod">
          <ac:chgData name="Nicole Dobrohotoff" userId="2dc4cf58-dc7e-422a-950b-38460c74cb76" providerId="ADAL" clId="{19EAF078-BF98-4B7E-A859-C7B8497EB6FF}" dt="2025-01-27T21:18:53.775" v="248" actId="1035"/>
          <ac:cxnSpMkLst>
            <pc:docMk/>
            <pc:sldMk cId="805973466" sldId="256"/>
            <ac:cxnSpMk id="12" creationId="{BFBEE478-8B5A-3455-102B-1EB36CF3284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6EC62-9228-45C5-9301-753900D4883E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AF2DE-A250-4EAD-87EC-6D8EC641E5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95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67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18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2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80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93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1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2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13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08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69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98A8-12FF-4F73-90EC-248AB6F22AB5}" type="datetimeFigureOut">
              <a:rPr lang="en-AU" smtClean="0"/>
              <a:t>27/01/2025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down a dirt road with destroyed buildings&#10;&#10;Description automatically generated">
            <a:extLst>
              <a:ext uri="{FF2B5EF4-FFF2-40B4-BE49-F238E27FC236}">
                <a16:creationId xmlns:a16="http://schemas.microsoft.com/office/drawing/2014/main" id="{932B1DA7-763F-BCB5-595C-0BAC8555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t="15686" r="23258"/>
          <a:stretch/>
        </p:blipFill>
        <p:spPr>
          <a:xfrm>
            <a:off x="6492240" y="-2"/>
            <a:ext cx="5695738" cy="68813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0A75F6-C3A9-4E3B-B2BD-A0E777B0F040}"/>
              </a:ext>
            </a:extLst>
          </p:cNvPr>
          <p:cNvSpPr/>
          <p:nvPr/>
        </p:nvSpPr>
        <p:spPr>
          <a:xfrm>
            <a:off x="4021" y="-1"/>
            <a:ext cx="6488218" cy="6881327"/>
          </a:xfrm>
          <a:prstGeom prst="rect">
            <a:avLst/>
          </a:prstGeom>
          <a:solidFill>
            <a:srgbClr val="E5DBCB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62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0D2E6-5086-4C4D-822B-4CF110B4B574}"/>
              </a:ext>
            </a:extLst>
          </p:cNvPr>
          <p:cNvSpPr/>
          <p:nvPr/>
        </p:nvSpPr>
        <p:spPr>
          <a:xfrm>
            <a:off x="0" y="5064309"/>
            <a:ext cx="12187979" cy="1312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BCB80-D705-4989-B86F-6B089A28C2BD}"/>
              </a:ext>
            </a:extLst>
          </p:cNvPr>
          <p:cNvSpPr txBox="1"/>
          <p:nvPr/>
        </p:nvSpPr>
        <p:spPr>
          <a:xfrm>
            <a:off x="4338739" y="5220215"/>
            <a:ext cx="4795937" cy="10002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www.caritas.org.au/gaza</a:t>
            </a:r>
          </a:p>
          <a:p>
            <a:pPr algn="ctr">
              <a:spcAft>
                <a:spcPts val="600"/>
              </a:spcAft>
            </a:pPr>
            <a:r>
              <a:rPr lang="en-A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1800 024 413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F25AF-2E60-9CA9-C4F0-CB6F4A93398F}"/>
              </a:ext>
            </a:extLst>
          </p:cNvPr>
          <p:cNvSpPr txBox="1"/>
          <p:nvPr/>
        </p:nvSpPr>
        <p:spPr>
          <a:xfrm>
            <a:off x="490194" y="1775397"/>
            <a:ext cx="57011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GAZA CRISIS APPEAL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FA5CC-B9CA-4D02-B916-509AE1C579D5}"/>
              </a:ext>
            </a:extLst>
          </p:cNvPr>
          <p:cNvSpPr txBox="1"/>
          <p:nvPr/>
        </p:nvSpPr>
        <p:spPr>
          <a:xfrm>
            <a:off x="452028" y="2864644"/>
            <a:ext cx="6284679" cy="184665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 ceasefire means more aid can assist people affected in Gaza. Your support is urgently needed. </a:t>
            </a:r>
          </a:p>
          <a:p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C7D263-7F22-46E1-8A89-51A698CAA7FA}"/>
              </a:ext>
            </a:extLst>
          </p:cNvPr>
          <p:cNvSpPr txBox="1"/>
          <p:nvPr/>
        </p:nvSpPr>
        <p:spPr>
          <a:xfrm>
            <a:off x="7366030" y="6601770"/>
            <a:ext cx="4450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000000"/>
                </a:solidFill>
              </a:rPr>
              <a:t>Photo: Caritas Jerusalem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013BB-B061-935E-38FA-4270AD0C92B0}"/>
              </a:ext>
            </a:extLst>
          </p:cNvPr>
          <p:cNvSpPr/>
          <p:nvPr/>
        </p:nvSpPr>
        <p:spPr>
          <a:xfrm>
            <a:off x="493164" y="5397187"/>
            <a:ext cx="3356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DONATE NOW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BEE478-8B5A-3455-102B-1EB36CF3284D}"/>
              </a:ext>
            </a:extLst>
          </p:cNvPr>
          <p:cNvCxnSpPr>
            <a:cxnSpLocks/>
          </p:cNvCxnSpPr>
          <p:nvPr/>
        </p:nvCxnSpPr>
        <p:spPr>
          <a:xfrm>
            <a:off x="0" y="2522255"/>
            <a:ext cx="6096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77DBAD-EE63-76F5-D575-CE4503A2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" y="481605"/>
            <a:ext cx="3150169" cy="938966"/>
          </a:xfrm>
          <a:prstGeom prst="rect">
            <a:avLst/>
          </a:prstGeom>
        </p:spPr>
      </p:pic>
      <p:pic>
        <p:nvPicPr>
          <p:cNvPr id="17" name="Picture 1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1365553-67FB-204D-C1EE-175E39567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05" y="4291712"/>
            <a:ext cx="2271767" cy="22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itas Education Colours">
      <a:dk1>
        <a:srgbClr val="05243F"/>
      </a:dk1>
      <a:lt1>
        <a:srgbClr val="FFFFFF"/>
      </a:lt1>
      <a:dk2>
        <a:srgbClr val="414042"/>
      </a:dk2>
      <a:lt2>
        <a:srgbClr val="FFFFFF"/>
      </a:lt2>
      <a:accent1>
        <a:srgbClr val="762000"/>
      </a:accent1>
      <a:accent2>
        <a:srgbClr val="E5DBCB"/>
      </a:accent2>
      <a:accent3>
        <a:srgbClr val="D86075"/>
      </a:accent3>
      <a:accent4>
        <a:srgbClr val="DF918A"/>
      </a:accent4>
      <a:accent5>
        <a:srgbClr val="63B1A4"/>
      </a:accent5>
      <a:accent6>
        <a:srgbClr val="C3DDD7"/>
      </a:accent6>
      <a:hlink>
        <a:srgbClr val="00B0F0"/>
      </a:hlink>
      <a:folHlink>
        <a:srgbClr val="63B1A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8" ma:contentTypeDescription="Create a new document." ma:contentTypeScope="" ma:versionID="1df5ad7dcc74b377a8c50e38c84d553f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3e9646c9d84ec458763f4a813d91d946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lcf76f155ced4ddcb4097134ff3c332f xmlns="a7938f78-b017-4dc0-8c82-d5b44b2641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96E933-421B-4FB8-8D51-838D716960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D1469-11A0-4336-A2EA-198D9B27C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047035-9304-4423-ACE7-6A419FDAFE82}">
  <ds:schemaRefs>
    <ds:schemaRef ds:uri="a74f41e8-2c9a-4a9a-8a86-1b2eca9cb15f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e9f70fa-da72-4a48-b92c-4a4a1e519a76"/>
    <ds:schemaRef ds:uri="http://purl.org/dc/dcmitype/"/>
    <ds:schemaRef ds:uri="a7938f78-b017-4dc0-8c82-d5b44b2641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39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Dobrohotoff</dc:creator>
  <cp:lastModifiedBy>Nicole Dobrohotoff</cp:lastModifiedBy>
  <cp:revision>55</cp:revision>
  <dcterms:created xsi:type="dcterms:W3CDTF">2023-09-12T23:16:29Z</dcterms:created>
  <dcterms:modified xsi:type="dcterms:W3CDTF">2025-01-28T00:25:50Z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0x01010009DB4FC32371B3489519A984A7B27919</vt:lpwstr>
  </property>
</Properties>
</file>